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dirty="0" err="1" smtClean="0"/>
              <a:t>Wasp</a:t>
            </a:r>
            <a:r>
              <a:rPr lang="de-DE" dirty="0" smtClean="0"/>
              <a:t> Enterprises</a:t>
            </a:r>
          </a:p>
          <a:p>
            <a:r>
              <a:rPr lang="de-DE" dirty="0" smtClean="0"/>
              <a:t>Stefan </a:t>
            </a:r>
            <a:r>
              <a:rPr lang="de-DE" dirty="0" err="1" smtClean="0"/>
              <a:t>Dietloff</a:t>
            </a:r>
            <a:r>
              <a:rPr lang="de-DE" dirty="0" smtClean="0"/>
              <a:t>, Sascha Müller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39"/>
            <a:ext cx="772662" cy="1008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FD074D-8E37-42DA-8188-6A1D3329CB4C}" type="datetimeFigureOut">
              <a:rPr lang="de-DE" smtClean="0"/>
              <a:t>03.11.2010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de-DE" dirty="0" err="1" smtClean="0"/>
              <a:t>Wasp</a:t>
            </a:r>
            <a:r>
              <a:rPr lang="de-DE" dirty="0" smtClean="0"/>
              <a:t> Enterprises</a:t>
            </a:r>
          </a:p>
          <a:p>
            <a:r>
              <a:rPr lang="de-DE" dirty="0" smtClean="0"/>
              <a:t>Stefan </a:t>
            </a:r>
            <a:r>
              <a:rPr lang="de-DE" dirty="0" err="1" smtClean="0"/>
              <a:t>Dietloff</a:t>
            </a:r>
            <a:r>
              <a:rPr lang="de-DE" dirty="0" smtClean="0"/>
              <a:t>, Sascha Müller</a:t>
            </a:r>
            <a:endParaRPr lang="de-DE" dirty="0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07AA1D-94A0-4C66-9DB8-194CE6B7897E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2001416"/>
            <a:ext cx="7851648" cy="1427584"/>
          </a:xfrm>
        </p:spPr>
        <p:txBody>
          <a:bodyPr>
            <a:normAutofit/>
          </a:bodyPr>
          <a:lstStyle/>
          <a:p>
            <a:pPr algn="ctr"/>
            <a:r>
              <a:rPr lang="de-DE" sz="4400" dirty="0"/>
              <a:t>Entwicklung einer GUI sowie einer KI im Rahmen der </a:t>
            </a:r>
            <a:r>
              <a:rPr lang="de-DE" sz="4400" dirty="0" smtClean="0"/>
              <a:t>ICGE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3732592"/>
            <a:ext cx="7854696" cy="1208576"/>
          </a:xfrm>
        </p:spPr>
        <p:txBody>
          <a:bodyPr/>
          <a:lstStyle/>
          <a:p>
            <a:r>
              <a:rPr lang="de-DE" dirty="0" smtClean="0"/>
              <a:t>Stefan </a:t>
            </a:r>
            <a:r>
              <a:rPr lang="de-DE" dirty="0" err="1" smtClean="0"/>
              <a:t>Dietloff</a:t>
            </a:r>
            <a:endParaRPr lang="de-DE" dirty="0"/>
          </a:p>
          <a:p>
            <a:r>
              <a:rPr lang="de-DE" dirty="0" smtClean="0"/>
              <a:t>Sascha Müller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36158" y="5651956"/>
            <a:ext cx="2871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Vertretung: Albert Zündorf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555776" y="980728"/>
            <a:ext cx="4054828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WASP Enterprises</a:t>
            </a:r>
            <a:endParaRPr lang="de-DE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96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ICG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International Conference </a:t>
            </a:r>
            <a:r>
              <a:rPr lang="de-DE" dirty="0" err="1" smtClean="0"/>
              <a:t>of</a:t>
            </a:r>
            <a:r>
              <a:rPr lang="de-DE" dirty="0" smtClean="0"/>
              <a:t> Game Engineering</a:t>
            </a:r>
          </a:p>
          <a:p>
            <a:r>
              <a:rPr lang="de-DE" dirty="0" smtClean="0"/>
              <a:t>Umfeld: „</a:t>
            </a:r>
            <a:r>
              <a:rPr lang="de-DE" dirty="0" err="1" smtClean="0"/>
              <a:t>Mega</a:t>
            </a:r>
            <a:r>
              <a:rPr lang="de-DE" dirty="0" smtClean="0"/>
              <a:t> Lo </a:t>
            </a:r>
            <a:r>
              <a:rPr lang="de-DE" dirty="0" err="1" smtClean="0"/>
              <a:t>Mania</a:t>
            </a:r>
            <a:r>
              <a:rPr lang="de-DE" dirty="0" smtClean="0"/>
              <a:t>“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Wettbewerb für die beste GUI und KI.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79" y="3140968"/>
            <a:ext cx="230425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67277"/>
            <a:ext cx="2457347" cy="170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1187624" y="5805264"/>
            <a:ext cx="7051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  <a:latin typeface="Britannic Bold" pitchFamily="34" charset="0"/>
              </a:rPr>
              <a:t>DEADLINE: Februar 2011</a:t>
            </a:r>
            <a:endParaRPr lang="de-DE" sz="4800" b="1" dirty="0">
              <a:solidFill>
                <a:srgbClr val="FF0000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92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MLM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Mega</a:t>
            </a:r>
            <a:r>
              <a:rPr lang="de-DE" dirty="0" smtClean="0"/>
              <a:t> Lo </a:t>
            </a:r>
            <a:r>
              <a:rPr lang="de-DE" dirty="0" err="1" smtClean="0"/>
              <a:t>Mania</a:t>
            </a:r>
            <a:r>
              <a:rPr lang="de-DE" dirty="0" smtClean="0"/>
              <a:t> Spielserver wird gestellt: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Einloggen von Spielern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Lobby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Spiel kann in Lobby erstellt werden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Einem laufenden Spiel beitreten</a:t>
            </a:r>
          </a:p>
          <a:p>
            <a:pPr lvl="1"/>
            <a:endParaRPr lang="de-DE" dirty="0" smtClean="0"/>
          </a:p>
          <a:p>
            <a:pPr marL="667512" lvl="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9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MLM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Server spricht verschiedene Protokolle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Kommandos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Change Stream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115616" y="3493099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z.B. "CREATE GAME ALOHA 2" </a:t>
            </a:r>
          </a:p>
          <a:p>
            <a:r>
              <a:rPr lang="de-DE" dirty="0" smtClean="0"/>
              <a:t>-&gt; erzeugt ein Spiel namens "</a:t>
            </a:r>
            <a:r>
              <a:rPr lang="de-DE" dirty="0" err="1" smtClean="0"/>
              <a:t>Aloha</a:t>
            </a:r>
            <a:r>
              <a:rPr lang="de-DE" dirty="0" smtClean="0"/>
              <a:t>" bei dem 2 Spieler teilnehmen können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15616" y="5373216"/>
            <a:ext cx="766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z.B</a:t>
            </a:r>
            <a:r>
              <a:rPr lang="en-US" sz="1400" dirty="0" smtClean="0"/>
              <a:t>. "{"@ts":"107885226807561","@src":"Island@126d2380","@prop":"name","@nv":"Aloha Island"}"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1034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MLM 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Gefragt ist: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Client mit GUI und KI</a:t>
            </a:r>
          </a:p>
          <a:p>
            <a:pPr lvl="2"/>
            <a:r>
              <a:rPr lang="de-DE" dirty="0" smtClean="0"/>
              <a:t>Muss mit Server kommunizieren</a:t>
            </a:r>
          </a:p>
          <a:p>
            <a:pPr lvl="2"/>
            <a:endParaRPr lang="de-DE" dirty="0" smtClean="0"/>
          </a:p>
          <a:p>
            <a:pPr lvl="1"/>
            <a:r>
              <a:rPr lang="de-DE" dirty="0" smtClean="0"/>
              <a:t>Grafische Benutzeroberfläche</a:t>
            </a:r>
          </a:p>
          <a:p>
            <a:pPr lvl="2"/>
            <a:r>
              <a:rPr lang="de-DE" dirty="0" smtClean="0"/>
              <a:t>Technologie egal</a:t>
            </a:r>
          </a:p>
          <a:p>
            <a:pPr lvl="1"/>
            <a:endParaRPr lang="de-DE" dirty="0"/>
          </a:p>
          <a:p>
            <a:pPr lvl="1"/>
            <a:r>
              <a:rPr lang="de-DE" dirty="0" smtClean="0"/>
              <a:t>Künstliche Intelligenz</a:t>
            </a:r>
          </a:p>
          <a:p>
            <a:pPr lvl="2"/>
            <a:r>
              <a:rPr lang="de-DE" dirty="0" smtClean="0"/>
              <a:t>Steuert Volk </a:t>
            </a:r>
          </a:p>
        </p:txBody>
      </p:sp>
    </p:spTree>
    <p:extLst>
      <p:ext uri="{BB962C8B-B14F-4D97-AF65-F5344CB8AC3E}">
        <p14:creationId xmlns:p14="http://schemas.microsoft.com/office/powerpoint/2010/main" val="23512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Office PowerPoint</Application>
  <PresentationFormat>Bildschirmpräsentation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Hyperion</vt:lpstr>
      <vt:lpstr>Entwicklung einer GUI sowie einer KI im Rahmen der ICGE</vt:lpstr>
      <vt:lpstr>ICG</vt:lpstr>
      <vt:lpstr>MLM I</vt:lpstr>
      <vt:lpstr>MLM II</vt:lpstr>
      <vt:lpstr>MLM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Entwicklung einer GUI sowie einer KI im Rahmen der ICGE</dc:title>
  <dc:creator>Andreas Scharf</dc:creator>
  <cp:lastModifiedBy>Andreas Scharf</cp:lastModifiedBy>
  <cp:revision>3</cp:revision>
  <dcterms:created xsi:type="dcterms:W3CDTF">2010-11-03T10:25:52Z</dcterms:created>
  <dcterms:modified xsi:type="dcterms:W3CDTF">2010-11-03T10:55:23Z</dcterms:modified>
</cp:coreProperties>
</file>