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B11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00" autoAdjust="0"/>
  </p:normalViewPr>
  <p:slideViewPr>
    <p:cSldViewPr>
      <p:cViewPr varScale="1">
        <p:scale>
          <a:sx n="89" d="100"/>
          <a:sy n="89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D7726A-B9EC-49E5-A6F2-4ABB23004DF6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B0D2C4-0FE5-4F6B-AF14-540EB06A8D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32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654956-19C3-4BF4-ACB1-4C5FE7958505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6BE982-BEFC-4967-9834-46B502B9A4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99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6AC2E-27AB-4E31-88D9-900149F2632F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ascharf\Desktop\SELogo_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5001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90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A53578-6F66-4458-B5C0-B6577576963F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6E6D80-0601-487E-8B28-BF0E14BDE6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07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0E9B7F-C0F1-4559-B049-26DC5C6974EC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904A53-46C9-47FF-BD14-516CA18A48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511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ascharf\Desktop\SELogo_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1438"/>
            <a:ext cx="13319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Projekt: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</a:t>
            </a:r>
            <a:r>
              <a:rPr lang="de-DE" baseline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Mega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Lo </a:t>
            </a:r>
            <a:r>
              <a:rPr lang="de-DE" baseline="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Mania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SS2011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2556917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Andreas Scharf,</a:t>
            </a:r>
            <a:r>
              <a:rPr lang="de-DE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 Nina Geiger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20.04.2011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EC82EF9-B51A-4E15-BC93-AD02928A5180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24030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45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3FBE60-C6EF-4ACC-AFDD-EE01B3CA7185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9DE2B77-083B-4D84-B499-F0A7A7FE5A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0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442DCC-1942-4AE4-9579-20CBD00C04DC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CDC09A-A924-4462-93F8-DEC1B3A75B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5B8E97C-9F56-4F31-9ACC-3DFB18EFC74B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F333EF-C766-414B-8630-0F5AC0EDEF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7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53AADD8-D744-496B-93D3-FED20ED573F2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C8632E-DF66-48E2-A393-B5EFEB095A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40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AC14FD-CED9-445E-8BAC-BB703824E3C7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4BFC920-5AE2-4902-B181-CA28D52246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82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E3044E-94CB-4514-A250-00E1806D5351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3B1EED-CC3A-4A4C-9CAA-2F531A5AF0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9B11D0-6E37-46D2-BFC9-B6306A0A97FF}" type="datetimeFigureOut">
              <a:rPr lang="de-DE"/>
              <a:pPr>
                <a:defRPr/>
              </a:pPr>
              <a:t>20.04.2011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AA4AE7-FA64-43D6-9C62-0102FEB081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78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xmind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Projekt: </a:t>
            </a:r>
            <a:r>
              <a:rPr lang="de-DE" dirty="0" err="1" smtClean="0"/>
              <a:t>Mega</a:t>
            </a:r>
            <a:r>
              <a:rPr lang="de-DE" dirty="0" smtClean="0"/>
              <a:t> Lo </a:t>
            </a:r>
            <a:r>
              <a:rPr lang="de-DE" dirty="0" err="1" smtClean="0"/>
              <a:t>Mania</a:t>
            </a:r>
            <a:endParaRPr lang="de-DE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Sommersemester 2011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Scharf, Nina Geiger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Betreuer</a:t>
            </a:r>
          </a:p>
          <a:p>
            <a:pPr lvl="1"/>
            <a:r>
              <a:rPr lang="de-DE" dirty="0"/>
              <a:t>Andreas Scharf</a:t>
            </a:r>
          </a:p>
          <a:p>
            <a:pPr lvl="1"/>
            <a:r>
              <a:rPr lang="de-DE" dirty="0"/>
              <a:t>Nina Geiger</a:t>
            </a:r>
          </a:p>
          <a:p>
            <a:r>
              <a:rPr lang="de-DE" dirty="0" smtClean="0"/>
              <a:t>Bachelor / Master Projekt</a:t>
            </a:r>
          </a:p>
          <a:p>
            <a:pPr lvl="1"/>
            <a:r>
              <a:rPr lang="de-DE" dirty="0" smtClean="0"/>
              <a:t>Je 4 SWS ( </a:t>
            </a:r>
            <a:r>
              <a:rPr lang="de-DE" dirty="0" err="1" smtClean="0"/>
              <a:t>bzw</a:t>
            </a:r>
            <a:r>
              <a:rPr lang="de-DE" dirty="0" smtClean="0"/>
              <a:t> 6 </a:t>
            </a:r>
            <a:r>
              <a:rPr lang="de-DE" dirty="0" err="1" smtClean="0"/>
              <a:t>Credits</a:t>
            </a:r>
            <a:r>
              <a:rPr lang="de-DE" dirty="0" smtClean="0"/>
              <a:t> im Bachelor, 8 </a:t>
            </a:r>
            <a:r>
              <a:rPr lang="de-DE" dirty="0" err="1" smtClean="0"/>
              <a:t>Credits</a:t>
            </a:r>
            <a:r>
              <a:rPr lang="de-DE" dirty="0" smtClean="0"/>
              <a:t> im Master)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Vorraussetzung</a:t>
            </a:r>
            <a:r>
              <a:rPr lang="de-DE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SE1 Schein!!</a:t>
            </a:r>
          </a:p>
          <a:p>
            <a:r>
              <a:rPr lang="de-DE" dirty="0" smtClean="0"/>
              <a:t>Einzeln- / Gruppenarbeit</a:t>
            </a:r>
          </a:p>
          <a:p>
            <a:pPr lvl="1"/>
            <a:r>
              <a:rPr lang="de-DE" dirty="0" smtClean="0"/>
              <a:t>Je nach Umfang</a:t>
            </a:r>
          </a:p>
        </p:txBody>
      </p:sp>
    </p:spTree>
    <p:extLst>
      <p:ext uri="{BB962C8B-B14F-4D97-AF65-F5344CB8AC3E}">
        <p14:creationId xmlns:p14="http://schemas.microsoft.com/office/powerpoint/2010/main" val="33900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gibt‘s zu tun?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Unsere (ersten) Ideen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Eure Ideen?</a:t>
            </a:r>
            <a:endParaRPr lang="de-DE" dirty="0"/>
          </a:p>
        </p:txBody>
      </p:sp>
      <p:pic>
        <p:nvPicPr>
          <p:cNvPr id="28674" name="Picture 2" descr="C:\Users\ascharf\Documents\Arbeit\Lehre\SS2011\Projekt Mega Lo Mania\MLM Projekt (4SWS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890272" cy="274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0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Nächstes Treffen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28.04.2011, 14 Uhr, </a:t>
            </a:r>
            <a:r>
              <a:rPr lang="de-DE" smtClean="0"/>
              <a:t>SE Labor</a:t>
            </a:r>
            <a:endParaRPr lang="de-DE" dirty="0" smtClean="0"/>
          </a:p>
          <a:p>
            <a:r>
              <a:rPr lang="de-DE" dirty="0" smtClean="0"/>
              <a:t>Überlegt euch was ihr machen wollt</a:t>
            </a:r>
          </a:p>
          <a:p>
            <a:r>
              <a:rPr lang="de-DE" dirty="0" smtClean="0"/>
              <a:t>Brainstorming: </a:t>
            </a:r>
            <a:r>
              <a:rPr lang="de-DE" dirty="0" smtClean="0">
                <a:hlinkClick r:id="rId2"/>
              </a:rPr>
              <a:t>http://</a:t>
            </a:r>
            <a:r>
              <a:rPr lang="de-DE" dirty="0">
                <a:hlinkClick r:id="rId2"/>
              </a:rPr>
              <a:t>www.xmind.net</a:t>
            </a:r>
            <a:endParaRPr lang="de-DE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85184"/>
            <a:ext cx="29146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7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85</Words>
  <Application>Microsoft Office PowerPoint</Application>
  <PresentationFormat>Bildschirmpräsentation (4:3)</PresentationFormat>
  <Paragraphs>33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VorlageSE0210</vt:lpstr>
      <vt:lpstr>Projekt: Mega Lo Mania</vt:lpstr>
      <vt:lpstr>Organisatorisches</vt:lpstr>
      <vt:lpstr>Was gibt‘s zu tun?</vt:lpstr>
      <vt:lpstr>Nächstes Treffen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Projekt: Mega Lo Mania</dc:title>
  <dc:creator>Andreas Scharf</dc:creator>
  <cp:lastModifiedBy>Andreas Scharf</cp:lastModifiedBy>
  <cp:revision>5</cp:revision>
  <dcterms:created xsi:type="dcterms:W3CDTF">2011-04-19T12:21:38Z</dcterms:created>
  <dcterms:modified xsi:type="dcterms:W3CDTF">2011-04-20T08:04:34Z</dcterms:modified>
</cp:coreProperties>
</file>