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28667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81" r:id="rId5"/>
    <p:sldId id="282" r:id="rId6"/>
    <p:sldId id="283" r:id="rId7"/>
    <p:sldId id="284" r:id="rId8"/>
    <p:sldId id="285" r:id="rId9"/>
    <p:sldId id="280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C9F7"/>
    <a:srgbClr val="C0504D"/>
    <a:srgbClr val="B11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00" autoAdjust="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AA6739-75EB-4885-A137-94860B435087}" type="datetimeFigureOut">
              <a:rPr lang="de-DE"/>
              <a:pPr>
                <a:defRPr/>
              </a:pPr>
              <a:t>04.05.2012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4C7B40-26DE-46E0-B20D-AE38BC11A6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916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171BE8-F5F2-49F6-A6B2-2E3FE18A7DE3}" type="datetimeFigureOut">
              <a:rPr lang="de-DE"/>
              <a:pPr>
                <a:defRPr/>
              </a:pPr>
              <a:t>04.05.2012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FAF8DD-33D7-4121-9EC1-B09D03174D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468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907E17-89C8-4B04-A2C6-C04AFD2E60E4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56321" name="Picture 1" descr="C:\Arbeit\SE1\default_heade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2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333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C30291B-2267-4AA4-88B9-E41DE826744C}" type="datetimeFigureOut">
              <a:rPr lang="de-DE"/>
              <a:pPr>
                <a:defRPr/>
              </a:pPr>
              <a:t>04.05.2012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C950C2B-A2AD-45C9-95B9-CF14F98796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61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CC8BC8-4084-4AEE-9F09-BEF113AFF9C1}" type="datetimeFigureOut">
              <a:rPr lang="de-DE"/>
              <a:pPr>
                <a:defRPr/>
              </a:pPr>
              <a:t>04.05.2012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A200F6-47AA-41B5-A795-3F46D3043E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00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1071563"/>
            <a:ext cx="9144000" cy="1428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Fußzeilenplatzhalter 4"/>
          <p:cNvSpPr txBox="1">
            <a:spLocks/>
          </p:cNvSpPr>
          <p:nvPr/>
        </p:nvSpPr>
        <p:spPr>
          <a:xfrm>
            <a:off x="2482850" y="6429375"/>
            <a:ext cx="4178300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WASP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- Enterprises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142875" y="6429375"/>
            <a:ext cx="2052861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Sascha Müller, Tobias George</a:t>
            </a: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>
          <a:xfrm>
            <a:off x="142875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15EA1A-83D1-407C-B772-2212E822F79A}" type="datetime1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04.05.2012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7715250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78B4827-0F2D-4895-BD2C-C6415B09C676}" type="slidenum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86874" cy="5111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24030"/>
          </a:xfrm>
        </p:spPr>
        <p:txBody>
          <a:bodyPr>
            <a:normAutofit/>
          </a:bodyPr>
          <a:lstStyle>
            <a:lvl1pPr>
              <a:lnSpc>
                <a:spcPts val="2880"/>
              </a:lnSpc>
              <a:defRPr sz="2000" b="1"/>
            </a:lvl1pPr>
            <a:lvl2pPr>
              <a:lnSpc>
                <a:spcPts val="2880"/>
              </a:lnSpc>
              <a:defRPr sz="1800"/>
            </a:lvl2pPr>
            <a:lvl3pPr>
              <a:lnSpc>
                <a:spcPts val="2880"/>
              </a:lnSpc>
              <a:defRPr sz="1600"/>
            </a:lvl3pPr>
            <a:lvl4pPr>
              <a:lnSpc>
                <a:spcPts val="2880"/>
              </a:lnSpc>
              <a:defRPr sz="1400"/>
            </a:lvl4pPr>
            <a:lvl5pPr>
              <a:lnSpc>
                <a:spcPts val="2880"/>
              </a:lnSpc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55297" name="Picture 1" descr="C:\Arbeit\SE1\wasp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16632"/>
            <a:ext cx="581025" cy="666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04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D844666-28BF-47B7-88C4-EC3BB28036FE}" type="datetimeFigureOut">
              <a:rPr lang="de-DE"/>
              <a:pPr>
                <a:defRPr/>
              </a:pPr>
              <a:t>04.05.2012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3CBEC3B-3487-471C-8C41-C3C675DBEE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33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DFB216-0992-4BC0-A402-8BEF966ABC74}" type="datetimeFigureOut">
              <a:rPr lang="de-DE"/>
              <a:pPr>
                <a:defRPr/>
              </a:pPr>
              <a:t>04.05.2012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33987F-73B5-4659-AC65-77478F218B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34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CD0FCA-88CB-42D0-AA8F-91A172833A7A}" type="datetimeFigureOut">
              <a:rPr lang="de-DE"/>
              <a:pPr>
                <a:defRPr/>
              </a:pPr>
              <a:t>04.05.2012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2D8F451-C31B-4316-840C-249C429111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08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9545B6-F965-4A85-9AB8-A6A89698A4B5}" type="datetimeFigureOut">
              <a:rPr lang="de-DE"/>
              <a:pPr>
                <a:defRPr/>
              </a:pPr>
              <a:t>04.05.2012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6A6BF6-401E-4EAB-8262-8D30A27C46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53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6E96F7-ABB4-4DA1-9802-FA9B77A217B8}" type="datetimeFigureOut">
              <a:rPr lang="de-DE"/>
              <a:pPr>
                <a:defRPr/>
              </a:pPr>
              <a:t>04.05.2012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6900FD-A33D-4EF5-958B-DDFF42D8D6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45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585A4-F8AC-4AE9-B3FA-99BECFCC10E7}" type="datetimeFigureOut">
              <a:rPr lang="de-DE"/>
              <a:pPr>
                <a:defRPr/>
              </a:pPr>
              <a:t>04.05.2012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664291-E2C2-41C5-9A0A-16D118F1ED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32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B6F118-DC37-45C5-B85B-00FF36146ED7}" type="datetimeFigureOut">
              <a:rPr lang="de-DE"/>
              <a:pPr>
                <a:defRPr/>
              </a:pPr>
              <a:t>04.05.2012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AF6F45-FFED-4E72-AAD7-5EDDF78339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55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6429375"/>
            <a:ext cx="9144000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71438" y="571500"/>
            <a:ext cx="90725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p-enterprises.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1470025"/>
          </a:xfrm>
        </p:spPr>
        <p:txBody>
          <a:bodyPr/>
          <a:lstStyle/>
          <a:p>
            <a:pPr algn="ctr"/>
            <a:r>
              <a:rPr lang="de-DE" dirty="0" smtClean="0"/>
              <a:t>WASP –</a:t>
            </a:r>
            <a:br>
              <a:rPr lang="de-DE" dirty="0" smtClean="0"/>
            </a:br>
            <a:r>
              <a:rPr lang="de-DE" dirty="0" smtClean="0"/>
              <a:t>Enterprises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Projekt </a:t>
            </a:r>
            <a:r>
              <a:rPr lang="de-DE" dirty="0" err="1" smtClean="0"/>
              <a:t>CreepSmash</a:t>
            </a: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Sascha Müller (CEO), Tobias George (CTO)</a:t>
            </a:r>
            <a:endParaRPr lang="de-DE" dirty="0"/>
          </a:p>
        </p:txBody>
      </p:sp>
      <p:pic>
        <p:nvPicPr>
          <p:cNvPr id="44033" name="Picture 1" descr="C:\Arbeit\SE1\wasp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212976"/>
            <a:ext cx="581025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Wer wir sind</a:t>
            </a:r>
          </a:p>
          <a:p>
            <a:r>
              <a:rPr lang="de-DE" dirty="0" smtClean="0"/>
              <a:t>Organisatorisches</a:t>
            </a:r>
          </a:p>
          <a:p>
            <a:r>
              <a:rPr lang="de-DE" dirty="0" smtClean="0"/>
              <a:t>Projekt </a:t>
            </a:r>
            <a:r>
              <a:rPr lang="de-DE" dirty="0" err="1" smtClean="0"/>
              <a:t>CreepSmash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852936"/>
            <a:ext cx="47815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60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 wir sind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Sascha Müller, </a:t>
            </a:r>
            <a:r>
              <a:rPr lang="de-DE" dirty="0" err="1" smtClean="0"/>
              <a:t>Chief</a:t>
            </a:r>
            <a:r>
              <a:rPr lang="de-DE" dirty="0" smtClean="0"/>
              <a:t> Executive Officer</a:t>
            </a:r>
          </a:p>
          <a:p>
            <a:r>
              <a:rPr lang="de-DE" dirty="0" smtClean="0"/>
              <a:t>Tobias George, </a:t>
            </a:r>
            <a:r>
              <a:rPr lang="de-DE" dirty="0" err="1" smtClean="0"/>
              <a:t>Chief</a:t>
            </a:r>
            <a:r>
              <a:rPr lang="de-DE" dirty="0" smtClean="0"/>
              <a:t> Technical Officer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	WASP-Enterprises:</a:t>
            </a:r>
          </a:p>
          <a:p>
            <a:r>
              <a:rPr lang="de-DE" dirty="0" smtClean="0"/>
              <a:t>Gegründet 1989</a:t>
            </a:r>
          </a:p>
          <a:p>
            <a:r>
              <a:rPr lang="de-DE" dirty="0" smtClean="0"/>
              <a:t>Mitte der 90er auf Entwicklung von Individualsoftware spezialisiert</a:t>
            </a:r>
          </a:p>
          <a:p>
            <a:r>
              <a:rPr lang="de-DE" dirty="0" smtClean="0"/>
              <a:t>Seit 2001 auf über 30 Mitarbeiter angewachsen</a:t>
            </a:r>
          </a:p>
        </p:txBody>
      </p:sp>
    </p:spTree>
    <p:extLst>
      <p:ext uri="{BB962C8B-B14F-4D97-AF65-F5344CB8AC3E}">
        <p14:creationId xmlns:p14="http://schemas.microsoft.com/office/powerpoint/2010/main" val="33773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Organisatorisches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Terminreservierungen per Kalender (Zeitblöcke á 30 min.)</a:t>
            </a:r>
          </a:p>
          <a:p>
            <a:r>
              <a:rPr lang="de-DE" dirty="0" smtClean="0"/>
              <a:t>Allgemeine Meetings vor jedem Release – 1 Zeitblock</a:t>
            </a:r>
          </a:p>
          <a:p>
            <a:r>
              <a:rPr lang="de-DE" dirty="0" smtClean="0"/>
              <a:t>Release-Präsentationen – 2 Zeitblöcke</a:t>
            </a:r>
          </a:p>
          <a:p>
            <a:r>
              <a:rPr lang="de-DE" dirty="0" smtClean="0"/>
              <a:t>Dokumentation einreichen bis 24 Stunden</a:t>
            </a:r>
          </a:p>
          <a:p>
            <a:pPr>
              <a:buNone/>
            </a:pPr>
            <a:r>
              <a:rPr lang="de-DE" dirty="0" smtClean="0"/>
              <a:t>	vor der Präsentation als PDF</a:t>
            </a:r>
          </a:p>
          <a:p>
            <a:pPr>
              <a:buNone/>
            </a:pPr>
            <a:r>
              <a:rPr lang="de-DE" dirty="0" smtClean="0"/>
              <a:t>	oder als Handout</a:t>
            </a:r>
          </a:p>
          <a:p>
            <a:r>
              <a:rPr lang="de-DE" dirty="0" smtClean="0"/>
              <a:t>Namen und Grund für das Treffen</a:t>
            </a:r>
          </a:p>
          <a:p>
            <a:pPr>
              <a:buNone/>
            </a:pPr>
            <a:r>
              <a:rPr lang="de-DE" dirty="0" smtClean="0"/>
              <a:t>	als Kommentar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5508104" y="2780928"/>
            <a:ext cx="3360712" cy="1656184"/>
          </a:xfrm>
          <a:prstGeom prst="roundRect">
            <a:avLst/>
          </a:prstGeom>
          <a:gradFill flip="none" rotWithShape="1">
            <a:gsLst>
              <a:gs pos="0">
                <a:srgbClr val="6DC9F7">
                  <a:shade val="30000"/>
                  <a:satMod val="115000"/>
                </a:srgbClr>
              </a:gs>
              <a:gs pos="50000">
                <a:srgbClr val="6DC9F7">
                  <a:shade val="67500"/>
                  <a:satMod val="115000"/>
                </a:srgbClr>
              </a:gs>
              <a:gs pos="100000">
                <a:srgbClr val="6DC9F7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/>
              <a:t>Blog: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>
                <a:hlinkClick r:id="rId2"/>
              </a:rPr>
              <a:t>http://www.wasp-enterprises.de/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73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 </a:t>
            </a:r>
            <a:r>
              <a:rPr lang="de-DE" dirty="0" err="1" smtClean="0"/>
              <a:t>CreepSmash</a:t>
            </a:r>
            <a:r>
              <a:rPr lang="de-DE" dirty="0" smtClean="0"/>
              <a:t>	▪▫▫▫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Kundenkreis ausweiten über Verkauf eines Spiels über </a:t>
            </a:r>
            <a:r>
              <a:rPr lang="de-DE" dirty="0" err="1" smtClean="0"/>
              <a:t>Steam</a:t>
            </a:r>
            <a:endParaRPr lang="de-DE" dirty="0" smtClean="0"/>
          </a:p>
          <a:p>
            <a:r>
              <a:rPr lang="de-DE" dirty="0" smtClean="0"/>
              <a:t>Spiel </a:t>
            </a:r>
            <a:r>
              <a:rPr lang="de-DE" dirty="0" err="1" smtClean="0"/>
              <a:t>CreepSmash</a:t>
            </a:r>
            <a:r>
              <a:rPr lang="de-DE" dirty="0" smtClean="0"/>
              <a:t>: Multiplayer </a:t>
            </a:r>
            <a:r>
              <a:rPr lang="de-DE" dirty="0" err="1" smtClean="0"/>
              <a:t>TowerDefense</a:t>
            </a:r>
            <a:r>
              <a:rPr lang="de-DE" dirty="0" smtClean="0"/>
              <a:t> mit Karteneditor</a:t>
            </a:r>
          </a:p>
          <a:p>
            <a:r>
              <a:rPr lang="de-DE" dirty="0" smtClean="0"/>
              <a:t>Gameserver ist bereits entwickelt</a:t>
            </a:r>
          </a:p>
          <a:p>
            <a:r>
              <a:rPr lang="de-DE" dirty="0" smtClean="0"/>
              <a:t>Wir suchen: Den innovativsten Client von 8 Teams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429000"/>
            <a:ext cx="2699792" cy="269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73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 </a:t>
            </a:r>
            <a:r>
              <a:rPr lang="de-DE" dirty="0" err="1" smtClean="0"/>
              <a:t>CreepSmash</a:t>
            </a:r>
            <a:r>
              <a:rPr lang="de-DE" dirty="0" smtClean="0"/>
              <a:t>	▪▪▫▫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Zeitplan:</a:t>
            </a:r>
          </a:p>
          <a:p>
            <a:pPr lvl="1"/>
            <a:r>
              <a:rPr lang="de-DE" dirty="0" smtClean="0"/>
              <a:t>05.2012 bis 08.2012</a:t>
            </a:r>
          </a:p>
          <a:p>
            <a:pPr lvl="1"/>
            <a:r>
              <a:rPr lang="de-DE" dirty="0" smtClean="0"/>
              <a:t>4 Releases á 4 Wochen</a:t>
            </a:r>
          </a:p>
          <a:p>
            <a:r>
              <a:rPr lang="de-DE" dirty="0" smtClean="0"/>
              <a:t>R1  -  Lobby / GUI Karteneditor</a:t>
            </a:r>
          </a:p>
          <a:p>
            <a:pPr lvl="1"/>
            <a:r>
              <a:rPr lang="de-DE" dirty="0" smtClean="0"/>
              <a:t>bis 05.06.2012</a:t>
            </a:r>
          </a:p>
          <a:p>
            <a:r>
              <a:rPr lang="de-DE" dirty="0" smtClean="0"/>
              <a:t>R2  -  Visualisierung / Karten importieren und anzeigen</a:t>
            </a:r>
          </a:p>
          <a:p>
            <a:pPr lvl="1"/>
            <a:r>
              <a:rPr lang="de-DE" dirty="0" smtClean="0"/>
              <a:t>bis 03.07.2012</a:t>
            </a:r>
          </a:p>
          <a:p>
            <a:r>
              <a:rPr lang="de-DE" dirty="0" smtClean="0"/>
              <a:t>R3  -  Interaktion / Bearbeiten von Karten</a:t>
            </a:r>
          </a:p>
          <a:p>
            <a:pPr lvl="1"/>
            <a:r>
              <a:rPr lang="de-DE" dirty="0" smtClean="0"/>
              <a:t>bis 31.07.2012</a:t>
            </a:r>
          </a:p>
          <a:p>
            <a:r>
              <a:rPr lang="de-DE" dirty="0" smtClean="0"/>
              <a:t>R4  -  Künstliche Intelligenz / Karten-Export und -Upload</a:t>
            </a:r>
          </a:p>
          <a:p>
            <a:pPr lvl="1"/>
            <a:r>
              <a:rPr lang="de-DE" dirty="0" smtClean="0"/>
              <a:t>bis 28.08.2012</a:t>
            </a:r>
          </a:p>
        </p:txBody>
      </p:sp>
    </p:spTree>
    <p:extLst>
      <p:ext uri="{BB962C8B-B14F-4D97-AF65-F5344CB8AC3E}">
        <p14:creationId xmlns:p14="http://schemas.microsoft.com/office/powerpoint/2010/main" val="33773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 </a:t>
            </a:r>
            <a:r>
              <a:rPr lang="de-DE" dirty="0" err="1" smtClean="0"/>
              <a:t>CreepSmash</a:t>
            </a:r>
            <a:r>
              <a:rPr lang="de-DE" dirty="0" smtClean="0"/>
              <a:t>	▪▪▪▫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Release 1  -  Lobby:</a:t>
            </a:r>
          </a:p>
          <a:p>
            <a:pPr lvl="1"/>
            <a:r>
              <a:rPr lang="de-DE" b="0" dirty="0" smtClean="0"/>
              <a:t>Anmelden am Gameserver</a:t>
            </a:r>
          </a:p>
          <a:p>
            <a:pPr lvl="1"/>
            <a:r>
              <a:rPr lang="de-DE" b="0" dirty="0" smtClean="0"/>
              <a:t>Anzeigen der Lobby</a:t>
            </a:r>
          </a:p>
          <a:p>
            <a:pPr lvl="2"/>
            <a:r>
              <a:rPr lang="de-DE" dirty="0" smtClean="0"/>
              <a:t>Spiele, Spieler</a:t>
            </a:r>
          </a:p>
          <a:p>
            <a:pPr lvl="2"/>
            <a:r>
              <a:rPr lang="de-DE" dirty="0" smtClean="0"/>
              <a:t>Chat mit diversen Modi (An alle/einzelne Spieler usw.)</a:t>
            </a:r>
          </a:p>
          <a:p>
            <a:pPr lvl="1"/>
            <a:r>
              <a:rPr lang="de-DE" b="0" dirty="0" smtClean="0"/>
              <a:t>Aktionen</a:t>
            </a:r>
          </a:p>
          <a:p>
            <a:pPr lvl="2"/>
            <a:r>
              <a:rPr lang="de-DE" dirty="0" smtClean="0"/>
              <a:t>Spiel erzeugen</a:t>
            </a:r>
          </a:p>
          <a:p>
            <a:pPr lvl="2"/>
            <a:r>
              <a:rPr lang="de-DE" dirty="0" smtClean="0"/>
              <a:t>Spiel beitreten</a:t>
            </a:r>
          </a:p>
          <a:p>
            <a:pPr lvl="2"/>
            <a:r>
              <a:rPr lang="de-DE" dirty="0" smtClean="0"/>
              <a:t>Chatten</a:t>
            </a:r>
          </a:p>
          <a:p>
            <a:pPr lvl="2"/>
            <a:r>
              <a:rPr lang="de-DE" dirty="0" smtClean="0"/>
              <a:t>Ausloggen</a:t>
            </a:r>
          </a:p>
        </p:txBody>
      </p:sp>
    </p:spTree>
    <p:extLst>
      <p:ext uri="{BB962C8B-B14F-4D97-AF65-F5344CB8AC3E}">
        <p14:creationId xmlns:p14="http://schemas.microsoft.com/office/powerpoint/2010/main" val="33773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 </a:t>
            </a:r>
            <a:r>
              <a:rPr lang="de-DE" dirty="0" err="1" smtClean="0"/>
              <a:t>CreepSmash</a:t>
            </a:r>
            <a:r>
              <a:rPr lang="de-DE" dirty="0" smtClean="0"/>
              <a:t>	▪▪▪▪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Release 1  -  GUI Karteneditor:</a:t>
            </a:r>
          </a:p>
          <a:p>
            <a:pPr lvl="1"/>
            <a:r>
              <a:rPr lang="de-DE" dirty="0" smtClean="0"/>
              <a:t>Bereich für 16x16 Felder</a:t>
            </a:r>
          </a:p>
          <a:p>
            <a:pPr lvl="1"/>
            <a:r>
              <a:rPr lang="de-DE" dirty="0" smtClean="0"/>
              <a:t>Buttons und Bereiche/Dialogfenster:</a:t>
            </a:r>
          </a:p>
          <a:p>
            <a:pPr lvl="2"/>
            <a:r>
              <a:rPr lang="de-DE" dirty="0" smtClean="0"/>
              <a:t>Import</a:t>
            </a:r>
          </a:p>
          <a:p>
            <a:pPr lvl="2"/>
            <a:r>
              <a:rPr lang="de-DE" dirty="0" smtClean="0"/>
              <a:t>Export</a:t>
            </a:r>
          </a:p>
          <a:p>
            <a:pPr lvl="2"/>
            <a:r>
              <a:rPr lang="de-DE" dirty="0" smtClean="0"/>
              <a:t>Upload</a:t>
            </a:r>
          </a:p>
          <a:p>
            <a:pPr lvl="1"/>
            <a:r>
              <a:rPr lang="de-DE" dirty="0" smtClean="0"/>
              <a:t>Edit-Toolbar</a:t>
            </a:r>
          </a:p>
        </p:txBody>
      </p:sp>
    </p:spTree>
    <p:extLst>
      <p:ext uri="{BB962C8B-B14F-4D97-AF65-F5344CB8AC3E}">
        <p14:creationId xmlns:p14="http://schemas.microsoft.com/office/powerpoint/2010/main" val="33773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de-DE" sz="4400" dirty="0" smtClean="0"/>
              <a:t>Auf</a:t>
            </a:r>
          </a:p>
          <a:p>
            <a:pPr algn="ctr">
              <a:buNone/>
            </a:pPr>
            <a:r>
              <a:rPr lang="de-DE" sz="4400" dirty="0" smtClean="0"/>
              <a:t>Wiedersehen!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3334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SE0210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VorlageSE0210</Template>
  <TotalTime>0</TotalTime>
  <Words>207</Words>
  <Application>Microsoft Office PowerPoint</Application>
  <PresentationFormat>Bildschirmpräsentation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VorlageSE0210</vt:lpstr>
      <vt:lpstr>WASP – Enterprises</vt:lpstr>
      <vt:lpstr>Agenda</vt:lpstr>
      <vt:lpstr>Wer wir sind</vt:lpstr>
      <vt:lpstr>Organisatorisches</vt:lpstr>
      <vt:lpstr>Projekt CreepSmash ▪▫▫▫</vt:lpstr>
      <vt:lpstr>Projekt CreepSmash ▪▪▫▫</vt:lpstr>
      <vt:lpstr>Projekt CreepSmash ▪▪▪▫</vt:lpstr>
      <vt:lpstr>Projekt CreepSmash ▪▪▪▪</vt:lpstr>
      <vt:lpstr>Ende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Programmiermethodik  Übung 1</dc:title>
  <dc:creator>Andreas Scharf</dc:creator>
  <cp:lastModifiedBy>zuendorf</cp:lastModifiedBy>
  <cp:revision>100</cp:revision>
  <dcterms:created xsi:type="dcterms:W3CDTF">2011-04-29T07:01:05Z</dcterms:created>
  <dcterms:modified xsi:type="dcterms:W3CDTF">2012-05-04T10:05:17Z</dcterms:modified>
</cp:coreProperties>
</file>