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0" d="100"/>
          <a:sy n="60" d="100"/>
        </p:scale>
        <p:origin x="155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0C7FB-1098-473B-AECB-BF0DBA878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180BD9-F6BE-4777-BBA8-B770C2F32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989762-B52E-44A1-91E6-C89E0AFC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7BEE-5EE8-4772-9337-BFA34CD25155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4A3371-BF43-4DC0-8DE2-57280D9C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64858B-98DC-4C3F-B0B8-B84A8EE9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65EB-A93E-44CE-9789-87C28D04F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99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EA9C9-9C1D-4C75-B633-55EF7165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CBFFE5-D0FE-4C30-A12F-21E8328D7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45227E-53C2-4B52-A47E-79CC5655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7BEE-5EE8-4772-9337-BFA34CD25155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2AA1DA-C0FB-4524-91BC-005ED86A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4F730-C048-451A-BE5D-F21E8F3E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65EB-A93E-44CE-9789-87C28D04F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31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C35634-77ED-4C0E-AF5F-B80403943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2300C0F-44AA-41FE-A739-61B7B5D8B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2B4994-A8E7-4B58-B460-45047C3D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7BEE-5EE8-4772-9337-BFA34CD25155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60E46-FC5E-4E58-A9AF-3FC54D2D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8C8215-3648-495B-923E-24D4CA38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65EB-A93E-44CE-9789-87C28D04F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57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207CA-EED3-4F18-8723-098F7DF5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0A276D-6938-467E-925B-F7BF39EBC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897F43-D5FA-4221-8944-5EB56D86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7BEE-5EE8-4772-9337-BFA34CD25155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451779-2603-4599-A2F0-417C479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674E7E-791B-42BD-8A23-DA1EF3DD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65EB-A93E-44CE-9789-87C28D04F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25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8783C-A0EC-41C8-ACC8-3BDBF623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C45A6C-E563-4F8A-A360-DBF0BCEB1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1FFB8B-2E1F-4DB0-9BEE-29B4F4D9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7BEE-5EE8-4772-9337-BFA34CD25155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08BD9B-4ADB-48CF-8196-79445241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D6768D-1B68-43A4-ADD2-C9EFB727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65EB-A93E-44CE-9789-87C28D04F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06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E660B-4B56-4FB4-A4C2-59CD1CB1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6E093A-556F-4F32-A783-1E2E4317E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DC3DF3-961D-429F-AA39-D206A3167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59B4A1-E265-4660-AA39-825DE070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7BEE-5EE8-4772-9337-BFA34CD25155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1C4610-CF53-43AE-B85B-904DFEDC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64751A-FD46-46FB-A73B-C1F3390D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65EB-A93E-44CE-9789-87C28D04F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93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025E2-04A5-4D86-AF92-037F98CF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FBDB91-AACA-4FB1-9FDB-3136AF9CC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F73C0D-C2E3-49EB-88E6-576451B8C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FF4FA3-CC5C-4C69-A250-A9DCEF99D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E68BAC-D1BC-4E4A-B7FB-1CCDC31D3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70E9437-5E3A-4453-86AD-FD1713FDC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7BEE-5EE8-4772-9337-BFA34CD25155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B1AC5F-7301-4DF0-B929-A6C5FF51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F18549-4227-409F-8812-F70FFEB8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65EB-A93E-44CE-9789-87C28D04F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86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3982C-6F03-441C-ACA1-2700AD4F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BE2439-0F30-4204-82E1-26598C94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7BEE-5EE8-4772-9337-BFA34CD25155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099379-5E93-44C3-8CEE-90B6281C3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57DE5C-2E5C-4CCF-A1D4-8C1E5BDD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65EB-A93E-44CE-9789-87C28D04F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23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92283A-BEAB-479C-B6E0-1C8679E8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7BEE-5EE8-4772-9337-BFA34CD25155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F35E73-F529-4EF5-BCDA-13A0D139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26F78A-8686-47F5-818D-38A5A893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65EB-A93E-44CE-9789-87C28D04F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14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23EE5-4EAA-4E19-B908-E5C6D25C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D7892B-6E14-442F-AB33-56E99120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3C966C-C052-404E-86D1-DCEDBEBF5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C0F9FA-7D09-48D1-AE72-687D6BB0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7BEE-5EE8-4772-9337-BFA34CD25155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16E202-558B-43EB-9CAD-25FC628B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5FE7AF-3CA7-4B49-A7B7-408A7703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65EB-A93E-44CE-9789-87C28D04F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35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654B-4A1A-40E6-8E3A-4A2486E5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009847-C670-4F76-A956-113BE61C2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9DE434-8F74-4F42-AE0A-DD4770B79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216B42-A3F1-4469-B28B-A1CBC653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7BEE-5EE8-4772-9337-BFA34CD25155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082842-B2D6-4C16-900A-D4A69744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151824-297E-44AC-A815-7F0A25FD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65EB-A93E-44CE-9789-87C28D04F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64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D19C9E5-1D43-4876-AA64-7F6E1170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399C25-5B79-459A-B3A6-0DC212FD3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1C2C10-656F-45ED-B372-48EC09620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D7BEE-5EE8-4772-9337-BFA34CD25155}" type="datetimeFigureOut">
              <a:rPr lang="de-DE" smtClean="0"/>
              <a:t>20.12.2018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0CFC75-0ABD-4417-AAD4-B32BE9F7E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C21668-A869-4C89-9AFC-4D7512A7B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65EB-A93E-44CE-9789-87C28D04F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40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6BC406B-6D87-4B0A-B5EE-9DE50EA4B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1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4556C-9141-4090-94CA-23330482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8E91A2D-7093-47C3-A7FB-E36D4FE21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7996" y="-1367397"/>
            <a:ext cx="6881281" cy="9601200"/>
          </a:xfrm>
        </p:spPr>
      </p:pic>
    </p:spTree>
    <p:extLst>
      <p:ext uri="{BB962C8B-B14F-4D97-AF65-F5344CB8AC3E}">
        <p14:creationId xmlns:p14="http://schemas.microsoft.com/office/powerpoint/2010/main" val="326154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4E1C9-1B66-4AA4-947E-AF0E115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C333CC4-161E-4847-8000-CDBFAA406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2" y="-522918"/>
            <a:ext cx="5215807" cy="7432526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E418F2-3DA9-40AC-8594-B2CFF51DD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07" y="-522919"/>
            <a:ext cx="4537793" cy="746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4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46BEE-14B4-4E33-9961-BF0E7704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AD1F59E-1E57-4E5B-BA54-0B9E69A8B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14" y="1675625"/>
            <a:ext cx="2646799" cy="4351338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B14D6D9-DE2B-4FF4-BB5A-F936C4D5B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78" y="-527080"/>
            <a:ext cx="4637822" cy="74477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2C3E59A-DBF3-4968-BD52-4C746145C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1" y="-452218"/>
            <a:ext cx="5248126" cy="74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4A6EC-0EF9-46FA-A5C7-2EBBDE60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B73671-40E6-40B2-9CA0-F966E1AD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5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Albert Zündorf</dc:creator>
  <cp:lastModifiedBy>Albert Zündorf</cp:lastModifiedBy>
  <cp:revision>3</cp:revision>
  <dcterms:created xsi:type="dcterms:W3CDTF">2018-12-20T22:21:07Z</dcterms:created>
  <dcterms:modified xsi:type="dcterms:W3CDTF">2018-12-20T22:34:18Z</dcterms:modified>
</cp:coreProperties>
</file>